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altLang="en-US" b="1" dirty="0">
                <a:latin typeface="Cocogoose" panose="02000000000000000000" charset="0"/>
                <a:cs typeface="Cocogoose" panose="02000000000000000000" charset="0"/>
              </a:rPr>
              <a:t>ESTACIONAMIENTO</a:t>
            </a:r>
            <a:endParaRPr lang="es-ES" altLang="en-US" b="1" dirty="0">
              <a:latin typeface="Cocogoose" panose="02000000000000000000" charset="0"/>
              <a:cs typeface="Cocogoose" panose="0200000000000000000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altLang="en-US"/>
              <a:t>Trabajo final por: Bruno Foster</a:t>
            </a:r>
            <a:endParaRPr lang="es-E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197485"/>
            <a:ext cx="7156450" cy="119888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 pestaña del historial se verán todas las patentes con su fecha de ingreso. Estas pueden ser tanto una entrada de un usuario o una entrada de un invitado.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140" y="216535"/>
            <a:ext cx="7156450" cy="119888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 última pestaña, la de Sticker, el encargado escaneará el sticker del usuario y se tomará el ingreso, si el usuario debe cuota no lo dejará ingresar al estacionamiento hasta que abone.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236855"/>
            <a:ext cx="7156450" cy="1476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las última opción, está la del Invitado, que ingresa con su patente, la hora que quiere ingresar y la cantidad de turnos que quiera permanecer. (turnos de una hora y media con un máximo de diez turnos)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306070"/>
            <a:ext cx="7156450" cy="1476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Luego de ingresar los datos al invitado se le mostrarán los siguientes datos: La plaza a usar, su horario de entrada y su horario de salida. El invitado deberá ir a abonar su estadía con un encargado para poder salir del estacionamiento.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s-ES" altLang="en-US">
                <a:latin typeface="Cocogoose" panose="02000000000000000000" charset="0"/>
                <a:cs typeface="Cocogoose" panose="02000000000000000000" charset="0"/>
              </a:rPr>
              <a:t>GESTIÓN DEL ADMINISTRADOR</a:t>
            </a:r>
            <a:endParaRPr lang="es-ES" altLang="en-US">
              <a:latin typeface="Cocogoose" panose="02000000000000000000" charset="0"/>
              <a:cs typeface="Cocogoose" panose="02000000000000000000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s-ES" altLang="en-US"/>
              <a:t>Pantalla exclusivamente del administrador del sistema, nadie más puede ingresar a esta parte.</a:t>
            </a:r>
            <a:endParaRPr lang="es-E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17140" y="236220"/>
            <a:ext cx="7156450" cy="119888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 pantalla del administrador, se visualizarán tres pestañas: Encargados, Pisos y Informes. Además cuenta con un panel para establecer el precio de los turnos y de la mensualidad.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1365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140" y="485140"/>
            <a:ext cx="7156450" cy="92202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 primer pestaña, la de Encargados, el administrador podrá crear a un encargado con sus datos y el horario donde trabajará.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247015"/>
            <a:ext cx="7156450" cy="119888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 pestaña de Pisos, se visualizarán los doce pisos disponibles con sus respectivas plazas. Se puede habilitar/deshabilitar un piso y ver que plazas están ocupadas.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140" y="266700"/>
            <a:ext cx="7156450" cy="119888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 última pestaña, de Informes, se pueden ver cinco tablas: la de Ganancias diarias, Ganancias mensuales Visitas diarias, Visitas mensuales y usuarios Morosos.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s-ES" altLang="en-US" b="1">
                <a:latin typeface="Cocogoose" panose="02000000000000000000" charset="0"/>
                <a:cs typeface="Cocogoose" panose="02000000000000000000" charset="0"/>
              </a:rPr>
              <a:t>OBJETIVOS Y SOLUCIÓN</a:t>
            </a:r>
            <a:endParaRPr lang="es-ES" altLang="en-US" b="1">
              <a:latin typeface="Cocogoose" panose="02000000000000000000" charset="0"/>
              <a:cs typeface="Cocogoose" panose="0200000000000000000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 algn="just">
              <a:lnSpc>
                <a:spcPct val="120000"/>
              </a:lnSpc>
              <a:buNone/>
            </a:pPr>
            <a:r>
              <a:rPr lang="es-ES" altLang="en-US">
                <a:latin typeface="Cocogoose Pro SemiLight" panose="00000500000000000000" charset="0"/>
                <a:cs typeface="Cocogoose Pro SemiLight" panose="00000500000000000000" charset="0"/>
              </a:rPr>
              <a:t>Los objetivos de este programa son brindar una solución fácil y sencilla al problema de la información y gestión dentro de un estacionamiento. Brindando pantallas específicas para cada usuario, siendo fácil de ejecutar y de leer. El usuario puede visualizar sus datos sin necesidad del encargado y el encargado puede gestionar fácilmente los movimientos dentro del estacionamiento.</a:t>
            </a:r>
            <a:endParaRPr lang="es-ES" altLang="en-US">
              <a:latin typeface="Cocogoose Pro SemiLight" panose="00000500000000000000" charset="0"/>
              <a:cs typeface="Cocogoose Pro SemiLight" panose="0000050000000000000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3260" y="97790"/>
            <a:ext cx="7156450" cy="230695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Esta es la primera pantalla del estacionamiento, donde vas a elegir la opción acorde al rol que seas:</a:t>
            </a:r>
            <a:b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</a:br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- Si sos un usuario registrado, ingresarás a la primera opción.</a:t>
            </a:r>
            <a:b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</a:br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- Si sos un encargado del sistema, ingresaras a la segunda.</a:t>
            </a:r>
            <a:b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</a:br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- Y si no ten rol asignado,</a:t>
            </a:r>
            <a:b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</a:br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ingresarás como invitado.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732155"/>
            <a:ext cx="7156450" cy="92202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 pantalla de usuario, ingresarás con tu pantente previamente asignada cuando te registraron como usuario del estacionamiento.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256540"/>
            <a:ext cx="7156450" cy="1476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Después de ingresar con tu patente verás en pantalla tus datos en el estacionamiento: La plaza asignada a tu vehículo, el costo de la mensualidad y el estado, es decir si ya tenes paga la mensualiad o no.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524510"/>
            <a:ext cx="7156450" cy="119888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Por otro lado, está la sección del Encargado, donde deberá ingresar con su nombre de usuario y contraseña previamente creadoel administrador del sistema.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0"/>
            <a:ext cx="7156450" cy="147637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Después de ingresar correctamente se visualizará la pantalla del Encargado, donde tendrá cuatro opciones: La pestaña de pagos, la pestaña de usuarios, la pestaña del historial y la pestaña para escanear sticker.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137160"/>
            <a:ext cx="7156450" cy="119888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 pestaña de pagos se verá una lista con las patentes que adeudan pagos, donde se podrá corroborar los datos y cobrarle ya sea un usuario con su mensualidad o un invitado.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89460" cy="68573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7775" y="207010"/>
            <a:ext cx="7156450" cy="1198880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p>
            <a:pPr algn="ctr"/>
            <a:r>
              <a:rPr lang="es-ES" altLang="en-US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Cocogoose" panose="02000000000000000000" charset="0"/>
                <a:cs typeface="Cocogoose" panose="02000000000000000000" charset="0"/>
              </a:rPr>
              <a:t>En la pestaña Usuario se visualizará un menú para poder crear un usuario ingresando todos sus datos, y una opción para eliminar un usuario si así lo desea.</a:t>
            </a:r>
            <a:endParaRPr lang="es-ES" altLang="en-US">
              <a:ln w="12700" cmpd="sng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Cocogoose" panose="02000000000000000000" charset="0"/>
              <a:cs typeface="Cocogoose" panose="0200000000000000000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3299</Words>
  <Application>WPS Presentation</Application>
  <PresentationFormat>Widescreen</PresentationFormat>
  <Paragraphs>42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Cocogoose</vt:lpstr>
      <vt:lpstr>Cocogoose Pro SemiLight</vt:lpstr>
      <vt:lpstr>Cocogoose Pro Light</vt:lpstr>
      <vt:lpstr>Cocogoose Pro UltraLight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ESTACIONAMIENTO</dc:title>
  <dc:creator/>
  <cp:lastModifiedBy>Bruno Foster</cp:lastModifiedBy>
  <cp:revision>2</cp:revision>
  <dcterms:created xsi:type="dcterms:W3CDTF">2022-11-18T11:59:09Z</dcterms:created>
  <dcterms:modified xsi:type="dcterms:W3CDTF">2022-11-18T12:09:58Z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098BBCE171A24661A409173E0C9D00FA</vt:lpwstr>
  </property>
  <property fmtid="{D5CDD505-2E9C-101B-9397-08002B2CF9AE}" pid="3" name="KSOProductBuildVer">
    <vt:lpwstr>1033-11.2.0.11380</vt:lpwstr>
  </property>
</Properties>
</file>